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55" autoAdjust="0"/>
  </p:normalViewPr>
  <p:slideViewPr>
    <p:cSldViewPr>
      <p:cViewPr varScale="1">
        <p:scale>
          <a:sx n="101" d="100"/>
          <a:sy n="101" d="100"/>
        </p:scale>
        <p:origin x="12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C4F8A1-EB3C-4DCC-AF5D-2D876E51EFC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C26CF-6C01-4A35-824E-3188C85073D3}" type="slidenum">
              <a:rPr lang="en-US" altLang="ko-KR"/>
              <a:pPr/>
              <a:t>1</a:t>
            </a:fld>
            <a:endParaRPr lang="en-US" altLang="ko-KR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837924-9542-4CC8-B6D9-E367286ADF8C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폭력 경제문제 거짓 야비 질병 체중 </a:t>
            </a:r>
            <a:endParaRPr lang="ko-KR" altLang="ko-K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504FB0-5C85-4597-B755-37F58CD272B5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9102-8AF7-4F90-AA0B-EC6A4F34FD8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B507A-8366-4AFF-9BCB-BF11E5B7A98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F72F-2F46-4120-BB52-1FAD15E67A7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75EC0-D318-40E1-84FE-86AB4F00ADC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A42AC-B23E-4DAB-BB5D-F4F01F3E4DD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41C56-2DF1-4BAD-B435-6E2CD4A1852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87CED-FB13-46DE-BCCA-6DC4D0C6147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9204D-980E-4636-B597-EAFE5B16BDB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E0A89-29D4-46CC-AF44-D589B7D570F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E36FE-5F10-4555-9661-E36CB9B7625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8D03A-FDD6-4DD0-94EC-0022A2A9ADB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9E797C-C9D8-4080-82C0-ADB1992D023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331913" y="0"/>
            <a:ext cx="6765925" cy="6767513"/>
            <a:chOff x="807" y="0"/>
            <a:chExt cx="4262" cy="4263"/>
          </a:xfrm>
        </p:grpSpPr>
        <p:sp>
          <p:nvSpPr>
            <p:cNvPr id="3075" name="Oval 3"/>
            <p:cNvSpPr>
              <a:spLocks noChangeArrowheads="1"/>
            </p:cNvSpPr>
            <p:nvPr/>
          </p:nvSpPr>
          <p:spPr bwMode="auto">
            <a:xfrm>
              <a:off x="807" y="0"/>
              <a:ext cx="4262" cy="4263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1202" y="401"/>
              <a:ext cx="3514" cy="3514"/>
            </a:xfrm>
            <a:prstGeom prst="ellipse">
              <a:avLst/>
            </a:prstGeom>
            <a:solidFill>
              <a:srgbClr val="33CC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2109" y="1344"/>
              <a:ext cx="1633" cy="163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62388" y="3068638"/>
            <a:ext cx="1655762" cy="712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ko-KR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예수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ko-KR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그리스도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411413" y="2997200"/>
            <a:ext cx="7191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</a:rPr>
              <a:t>믿음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79388" y="1557338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거짓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39750" y="404813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정욕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596188" y="4005263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증권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588125" y="187325"/>
            <a:ext cx="18716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선정적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7667625" y="908050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추잡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7235825" y="5084763"/>
            <a:ext cx="172878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명예욕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908175" y="6216650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폭력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900113" y="5856288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질투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107950" y="5208588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악의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-612775" y="4559300"/>
            <a:ext cx="22320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2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당짓는것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4140200" y="1700213"/>
            <a:ext cx="719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</a:rPr>
              <a:t>거룩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6156325" y="2708275"/>
            <a:ext cx="719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</a:rPr>
              <a:t>주일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6156325" y="3860800"/>
            <a:ext cx="719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</a:rPr>
              <a:t>용서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859338" y="5084763"/>
            <a:ext cx="7191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</a:rPr>
              <a:t>사랑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6948488" y="5948363"/>
            <a:ext cx="1368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600">
                <a:solidFill>
                  <a:srgbClr val="A50021"/>
                </a:solidFill>
                <a:latin typeface="HY헤드라인M" pitchFamily="18" charset="-127"/>
                <a:ea typeface="HY헤드라인M" pitchFamily="18" charset="-127"/>
              </a:rPr>
              <a:t>미움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1692275" y="2276475"/>
            <a:ext cx="14398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40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근심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1692275" y="2924175"/>
            <a:ext cx="18716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40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두려움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3348038" y="765175"/>
            <a:ext cx="22320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40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일확천금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4500563" y="1412875"/>
            <a:ext cx="14398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40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건강 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084888" y="2276475"/>
            <a:ext cx="143986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2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경쟁 라이벌 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5580063" y="3933825"/>
            <a:ext cx="18002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8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부부불화 </a:t>
            </a: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4572000" y="5157788"/>
            <a:ext cx="18002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8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자녀문제 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6300788" y="3141663"/>
            <a:ext cx="18002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8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자금난 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3744913" y="4581525"/>
            <a:ext cx="611187" cy="187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8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유가폭등</a:t>
            </a: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2484438" y="3789363"/>
            <a:ext cx="611187" cy="1871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80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주가폭락</a:t>
            </a: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3054747" y="4221163"/>
            <a:ext cx="615553" cy="1871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8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달러하락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24809 0.0687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00" y="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C 0.00886 0.00185 0.01233 0.00162 0.01928 0.00602 C 0.02535 0.00926 0.02969 0.0125 0.03681 0.01481 C 0.03889 0.0162 0.0408 0.01828 0.04323 0.01944 C 0.04723 0.02129 0.05608 0.02361 0.05608 0.02407 C 0.06337 0.02893 0.07049 0.03171 0.07848 0.03565 C 0.08733 0.03981 0.09358 0.04606 0.10278 0.0493 C 0.10851 0.0544 0.11268 0.05787 0.12049 0.05972 C 0.12674 0.06527 0.1316 0.06898 0.13976 0.07152 C 0.14636 0.08032 0.16059 0.08379 0.17014 0.08958 C 0.17466 0.09213 0.17796 0.09676 0.18316 0.09838 C 0.18924 0.10046 0.19671 0.10301 0.20226 0.10578 C 0.21893 0.11435 0.20504 0.11041 0.21858 0.11342 C 0.22327 0.11967 0.23178 0.12384 0.23941 0.12662 C 0.24514 0.13194 0.24827 0.13125 0.25382 0.13565 C 0.25556 0.1368 0.25678 0.13912 0.25851 0.14027 C 0.26007 0.1412 0.26372 0.14166 0.26372 0.14213 " pathEditMode="relative" rAng="0" ptsTypes="ffffffffffffffffA">
                                      <p:cBhvr>
                                        <p:cTn id="40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68 0.13657 " pathEditMode="relative" ptsTypes="AA">
                                      <p:cBhvr>
                                        <p:cTn id="51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68 0.13657 " pathEditMode="relative" ptsTypes="AA">
                                      <p:cBhvr>
                                        <p:cTn id="53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L -0.18507 -0.13079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0" y="-66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33333E-6 L -0.17327 -0.1259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630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-0.20868 -0.1726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-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629 -0.14699 " pathEditMode="relative" ptsTypes="AA">
                                      <p:cBhvr>
                                        <p:cTn id="88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629 -0.14699 " pathEditMode="relative" ptsTypes="AA">
                                      <p:cBhvr>
                                        <p:cTn id="90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629 -0.14699 " pathEditMode="relative" ptsTypes="AA">
                                      <p:cBhvr>
                                        <p:cTn id="92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629 -0.14699 " pathEditMode="relative" ptsTypes="AA">
                                      <p:cBhvr>
                                        <p:cTn id="94" dur="2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9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2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5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1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1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1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1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  <p:bldP spid="3080" grpId="0"/>
      <p:bldP spid="3080" grpId="1"/>
      <p:bldP spid="3081" grpId="0"/>
      <p:bldP spid="3081" grpId="1"/>
      <p:bldP spid="3082" grpId="0"/>
      <p:bldP spid="3082" grpId="1"/>
      <p:bldP spid="3083" grpId="0"/>
      <p:bldP spid="3083" grpId="1"/>
      <p:bldP spid="3084" grpId="0"/>
      <p:bldP spid="3084" grpId="1"/>
      <p:bldP spid="3085" grpId="0"/>
      <p:bldP spid="3085" grpId="1"/>
      <p:bldP spid="3086" grpId="0"/>
      <p:bldP spid="3086" grpId="1"/>
      <p:bldP spid="3087" grpId="0"/>
      <p:bldP spid="3087" grpId="1"/>
      <p:bldP spid="3088" grpId="0"/>
      <p:bldP spid="3088" grpId="1"/>
      <p:bldP spid="3089" grpId="0"/>
      <p:bldP spid="3089" grpId="1"/>
      <p:bldP spid="3090" grpId="0"/>
      <p:bldP spid="3091" grpId="0"/>
      <p:bldP spid="3092" grpId="0"/>
      <p:bldP spid="3093" grpId="0"/>
      <p:bldP spid="3094" grpId="0"/>
      <p:bldP spid="3094" grpId="1"/>
      <p:bldP spid="3095" grpId="0"/>
      <p:bldP spid="3099" grpId="0"/>
      <p:bldP spid="3100" grpId="0"/>
      <p:bldP spid="3101" grpId="0"/>
      <p:bldP spid="3102" grpId="0"/>
      <p:bldP spid="3103" grpId="0"/>
      <p:bldP spid="3104" grpId="0"/>
      <p:bldP spid="31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281113" y="0"/>
            <a:ext cx="6765925" cy="6767513"/>
            <a:chOff x="807" y="0"/>
            <a:chExt cx="4262" cy="4263"/>
          </a:xfrm>
        </p:grpSpPr>
        <p:sp>
          <p:nvSpPr>
            <p:cNvPr id="6147" name="Oval 3"/>
            <p:cNvSpPr>
              <a:spLocks noChangeArrowheads="1"/>
            </p:cNvSpPr>
            <p:nvPr/>
          </p:nvSpPr>
          <p:spPr bwMode="auto">
            <a:xfrm>
              <a:off x="807" y="0"/>
              <a:ext cx="4262" cy="4263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148" name="Oval 4"/>
            <p:cNvSpPr>
              <a:spLocks noChangeArrowheads="1"/>
            </p:cNvSpPr>
            <p:nvPr/>
          </p:nvSpPr>
          <p:spPr bwMode="auto">
            <a:xfrm>
              <a:off x="1202" y="401"/>
              <a:ext cx="3514" cy="3514"/>
            </a:xfrm>
            <a:prstGeom prst="ellipse">
              <a:avLst/>
            </a:prstGeom>
            <a:solidFill>
              <a:srgbClr val="33CC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2109" y="1344"/>
              <a:ext cx="1633" cy="163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3779838" y="2349500"/>
            <a:ext cx="1655762" cy="2087563"/>
            <a:chOff x="2381" y="1480"/>
            <a:chExt cx="1043" cy="1315"/>
          </a:xfrm>
        </p:grpSpPr>
        <p:grpSp>
          <p:nvGrpSpPr>
            <p:cNvPr id="6151" name="Group 7"/>
            <p:cNvGrpSpPr>
              <a:grpSpLocks/>
            </p:cNvGrpSpPr>
            <p:nvPr/>
          </p:nvGrpSpPr>
          <p:grpSpPr bwMode="auto">
            <a:xfrm>
              <a:off x="2472" y="1480"/>
              <a:ext cx="907" cy="1315"/>
              <a:chOff x="1746" y="1480"/>
              <a:chExt cx="1225" cy="1633"/>
            </a:xfrm>
          </p:grpSpPr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2200" y="1480"/>
                <a:ext cx="317" cy="1633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1746" y="1842"/>
                <a:ext cx="1225" cy="31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6154" name="Text Box 10"/>
            <p:cNvSpPr txBox="1">
              <a:spLocks noChangeArrowheads="1"/>
            </p:cNvSpPr>
            <p:nvPr/>
          </p:nvSpPr>
          <p:spPr bwMode="auto">
            <a:xfrm>
              <a:off x="2381" y="1933"/>
              <a:ext cx="1043" cy="4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예수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그리스도</a:t>
              </a:r>
            </a:p>
          </p:txBody>
        </p:sp>
      </p:grpSp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1314450" y="35004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5940425" y="3429000"/>
            <a:ext cx="2087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V="1">
            <a:off x="4643438" y="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4716463" y="47244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 flipV="1">
            <a:off x="5292725" y="476671"/>
            <a:ext cx="1038055" cy="1799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V="1">
            <a:off x="5867400" y="1916113"/>
            <a:ext cx="187325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 flipV="1">
            <a:off x="2771775" y="549275"/>
            <a:ext cx="129540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1692275" y="1700213"/>
            <a:ext cx="180022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 flipH="1">
            <a:off x="1835150" y="4149725"/>
            <a:ext cx="165735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H="1">
            <a:off x="3025775" y="4541838"/>
            <a:ext cx="935038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5724525" y="4076700"/>
            <a:ext cx="18002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5076825" y="4652963"/>
            <a:ext cx="1008063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 rot="-782897">
            <a:off x="4932363" y="4724400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자녀문제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 rot="9621955">
            <a:off x="3563938" y="404813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경쟁 라이벌</a:t>
            </a:r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 flipH="1">
            <a:off x="4367213" y="4708525"/>
            <a:ext cx="215900" cy="201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 rot="282938">
            <a:off x="4403725" y="4802188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기  쁨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 rot="-45341074">
            <a:off x="5580063" y="4292600"/>
            <a:ext cx="488950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0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질병 체중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 rot="1287162">
            <a:off x="3708400" y="4652963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일확천금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 rot="-5920640">
            <a:off x="6637338" y="2227263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부부불화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 rot="2680708">
            <a:off x="2916238" y="4076700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거짓 야비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 rot="4721398">
            <a:off x="2317750" y="3019425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경제문제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 rot="6280319">
            <a:off x="2317750" y="1866900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명예욕 질투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 rot="8031086">
            <a:off x="2894013" y="787400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폭   력</a:t>
            </a: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 rot="12058500">
            <a:off x="4932363" y="333375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당짓는것</a:t>
            </a:r>
            <a:endParaRPr lang="ko-KR" altLang="en-US" sz="2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 rot="13994132">
            <a:off x="6061075" y="1147763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근심 두려움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 rot="-25372072">
            <a:off x="6421438" y="3308350"/>
            <a:ext cx="54927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400" b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정욕 미움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018877" y="116632"/>
            <a:ext cx="408661" cy="20598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 rot="10551603">
            <a:off x="4211638" y="188913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화  평</a:t>
            </a:r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>
            <a:off x="1979613" y="1412875"/>
            <a:ext cx="1728787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 rot="7326025">
            <a:off x="2665413" y="1303338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오래참음</a:t>
            </a:r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 rot="-4974445">
            <a:off x="6670675" y="2814638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사  랑</a:t>
            </a: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 rot="3561607">
            <a:off x="2665413" y="3463925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자   비</a:t>
            </a:r>
          </a:p>
        </p:txBody>
      </p:sp>
      <p:sp>
        <p:nvSpPr>
          <p:cNvPr id="6187" name="Line 43"/>
          <p:cNvSpPr>
            <a:spLocks noChangeShapeType="1"/>
          </p:cNvSpPr>
          <p:nvPr/>
        </p:nvSpPr>
        <p:spPr bwMode="auto">
          <a:xfrm flipH="1">
            <a:off x="1547813" y="3860800"/>
            <a:ext cx="18716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88" name="Line 44"/>
          <p:cNvSpPr>
            <a:spLocks noChangeShapeType="1"/>
          </p:cNvSpPr>
          <p:nvPr/>
        </p:nvSpPr>
        <p:spPr bwMode="auto">
          <a:xfrm>
            <a:off x="5940425" y="3644900"/>
            <a:ext cx="20161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 rot="5400000">
            <a:off x="2378075" y="2382838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양  선</a:t>
            </a:r>
          </a:p>
        </p:txBody>
      </p:sp>
      <p:sp>
        <p:nvSpPr>
          <p:cNvPr id="6190" name="Line 46"/>
          <p:cNvSpPr>
            <a:spLocks noChangeShapeType="1"/>
          </p:cNvSpPr>
          <p:nvPr/>
        </p:nvSpPr>
        <p:spPr bwMode="auto">
          <a:xfrm>
            <a:off x="1331913" y="2781300"/>
            <a:ext cx="20161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91" name="Line 47"/>
          <p:cNvSpPr>
            <a:spLocks noChangeShapeType="1"/>
          </p:cNvSpPr>
          <p:nvPr/>
        </p:nvSpPr>
        <p:spPr bwMode="auto">
          <a:xfrm flipH="1">
            <a:off x="5507955" y="981075"/>
            <a:ext cx="1584325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 rot="12804176">
            <a:off x="5795963" y="692150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충   성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 rot="-3063719">
            <a:off x="6049963" y="3822700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절   제</a:t>
            </a:r>
          </a:p>
        </p:txBody>
      </p:sp>
      <p:sp>
        <p:nvSpPr>
          <p:cNvPr id="6194" name="Line 50"/>
          <p:cNvSpPr>
            <a:spLocks noChangeShapeType="1"/>
          </p:cNvSpPr>
          <p:nvPr/>
        </p:nvSpPr>
        <p:spPr bwMode="auto">
          <a:xfrm>
            <a:off x="5580063" y="4365625"/>
            <a:ext cx="1439862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95" name="Text Box 51"/>
          <p:cNvSpPr txBox="1">
            <a:spLocks noChangeArrowheads="1"/>
          </p:cNvSpPr>
          <p:nvPr/>
        </p:nvSpPr>
        <p:spPr bwMode="auto">
          <a:xfrm rot="14921542">
            <a:off x="6626225" y="1806575"/>
            <a:ext cx="428625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온   유</a:t>
            </a:r>
          </a:p>
        </p:txBody>
      </p:sp>
      <p:sp>
        <p:nvSpPr>
          <p:cNvPr id="6196" name="Line 52"/>
          <p:cNvSpPr>
            <a:spLocks noChangeShapeType="1"/>
          </p:cNvSpPr>
          <p:nvPr/>
        </p:nvSpPr>
        <p:spPr bwMode="auto">
          <a:xfrm flipV="1">
            <a:off x="5867400" y="2708275"/>
            <a:ext cx="208915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7512E-6 L 0.38195 -0.3233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0" y="-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32948E-6 L 0.45278 0.0020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619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02312E-6 L 0.42136 0.2744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00" y="137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5.78035E-7 L 0.27257 0.4143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00" y="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618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619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46821E-7 L -0.3033 -0.3336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21965E-6 L -0.38195 -0.18683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-93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4798E-6 L -0.38195 0.0020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6184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618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6186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8.39695E-7 L -0.33715 0.4249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212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87283E-6 L -0.13246 0.3722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0" y="186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51445E-7 L 0.10382 0.393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197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19653E-6 L -0.13246 -0.34081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0" y="-170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17919E-6 L 0.10382 -0.330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-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9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2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1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4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000"/>
                            </p:stCondLst>
                            <p:childTnLst>
                              <p:par>
                                <p:cTn id="14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6192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0" dur="2000" fill="hold"/>
                                        <p:tgtEl>
                                          <p:spTgt spid="6182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2" dur="2000" fill="hold"/>
                                        <p:tgtEl>
                                          <p:spTgt spid="6170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animBg="1"/>
      <p:bldP spid="6156" grpId="0" animBg="1"/>
      <p:bldP spid="6157" grpId="0" animBg="1"/>
      <p:bldP spid="6157" grpId="1" animBg="1"/>
      <p:bldP spid="6158" grpId="0" animBg="1"/>
      <p:bldP spid="6158" grpId="1" animBg="1"/>
      <p:bldP spid="6159" grpId="0" animBg="1"/>
      <p:bldP spid="6160" grpId="0" animBg="1"/>
      <p:bldP spid="6161" grpId="0" animBg="1"/>
      <p:bldP spid="6162" grpId="0" animBg="1"/>
      <p:bldP spid="6163" grpId="0" animBg="1"/>
      <p:bldP spid="6164" grpId="0" animBg="1"/>
      <p:bldP spid="6165" grpId="0" animBg="1"/>
      <p:bldP spid="6166" grpId="0" animBg="1"/>
      <p:bldP spid="6167" grpId="0"/>
      <p:bldP spid="6168" grpId="0"/>
      <p:bldP spid="6169" grpId="0" animBg="1"/>
      <p:bldP spid="6169" grpId="1" animBg="1"/>
      <p:bldP spid="6170" grpId="0"/>
      <p:bldP spid="6171" grpId="0"/>
      <p:bldP spid="6172" grpId="0"/>
      <p:bldP spid="6173" grpId="0"/>
      <p:bldP spid="6174" grpId="0"/>
      <p:bldP spid="6175" grpId="0"/>
      <p:bldP spid="6176" grpId="0"/>
      <p:bldP spid="6177" grpId="0"/>
      <p:bldP spid="6178" grpId="0"/>
      <p:bldP spid="6179" grpId="0"/>
      <p:bldP spid="6180" grpId="0"/>
      <p:bldP spid="6181" grpId="0" animBg="1"/>
      <p:bldP spid="6182" grpId="0"/>
      <p:bldP spid="6183" grpId="0" animBg="1"/>
      <p:bldP spid="6184" grpId="0"/>
      <p:bldP spid="6185" grpId="0"/>
      <p:bldP spid="6186" grpId="0"/>
      <p:bldP spid="6187" grpId="0" animBg="1"/>
      <p:bldP spid="6187" grpId="1" animBg="1"/>
      <p:bldP spid="6188" grpId="0" animBg="1"/>
      <p:bldP spid="6189" grpId="0"/>
      <p:bldP spid="6190" grpId="0" animBg="1"/>
      <p:bldP spid="6191" grpId="0" animBg="1"/>
      <p:bldP spid="6192" grpId="0"/>
      <p:bldP spid="6193" grpId="0"/>
      <p:bldP spid="6194" grpId="0" animBg="1"/>
      <p:bldP spid="6195" grpId="0"/>
      <p:bldP spid="61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1281113" y="0"/>
            <a:ext cx="6765925" cy="6767513"/>
          </a:xfrm>
          <a:prstGeom prst="ellipse">
            <a:avLst/>
          </a:prstGeom>
          <a:solidFill>
            <a:srgbClr val="008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1908175" y="636588"/>
            <a:ext cx="5578475" cy="5578475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348038" y="2133600"/>
            <a:ext cx="2592387" cy="2592388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8197" name="Group 5"/>
          <p:cNvGrpSpPr>
            <a:grpSpLocks/>
          </p:cNvGrpSpPr>
          <p:nvPr/>
        </p:nvGrpSpPr>
        <p:grpSpPr bwMode="auto">
          <a:xfrm>
            <a:off x="3779838" y="2349500"/>
            <a:ext cx="1655762" cy="2087563"/>
            <a:chOff x="2381" y="1480"/>
            <a:chExt cx="1043" cy="1315"/>
          </a:xfrm>
        </p:grpSpPr>
        <p:grpSp>
          <p:nvGrpSpPr>
            <p:cNvPr id="8198" name="Group 6"/>
            <p:cNvGrpSpPr>
              <a:grpSpLocks/>
            </p:cNvGrpSpPr>
            <p:nvPr/>
          </p:nvGrpSpPr>
          <p:grpSpPr bwMode="auto">
            <a:xfrm>
              <a:off x="2472" y="1480"/>
              <a:ext cx="907" cy="1315"/>
              <a:chOff x="1746" y="1480"/>
              <a:chExt cx="1225" cy="1633"/>
            </a:xfrm>
          </p:grpSpPr>
          <p:sp>
            <p:nvSpPr>
              <p:cNvPr id="8199" name="Rectangle 7"/>
              <p:cNvSpPr>
                <a:spLocks noChangeArrowheads="1"/>
              </p:cNvSpPr>
              <p:nvPr/>
            </p:nvSpPr>
            <p:spPr bwMode="auto">
              <a:xfrm>
                <a:off x="2200" y="1480"/>
                <a:ext cx="317" cy="1633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Rectangle 8"/>
              <p:cNvSpPr>
                <a:spLocks noChangeArrowheads="1"/>
              </p:cNvSpPr>
              <p:nvPr/>
            </p:nvSpPr>
            <p:spPr bwMode="auto">
              <a:xfrm>
                <a:off x="1746" y="1842"/>
                <a:ext cx="1225" cy="31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201" name="Text Box 9"/>
            <p:cNvSpPr txBox="1">
              <a:spLocks noChangeArrowheads="1"/>
            </p:cNvSpPr>
            <p:nvPr/>
          </p:nvSpPr>
          <p:spPr bwMode="auto">
            <a:xfrm>
              <a:off x="2381" y="1933"/>
              <a:ext cx="1043" cy="4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예수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그리스도</a:t>
              </a:r>
            </a:p>
          </p:txBody>
        </p:sp>
      </p:grpSp>
      <p:pic>
        <p:nvPicPr>
          <p:cNvPr id="8208" name="Picture 16" descr="그림1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836613"/>
            <a:ext cx="3860800" cy="539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280000" y="2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8369DEE-7AE2-5EB1-232E-E994C52B9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732" y="509180"/>
            <a:ext cx="6706536" cy="58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12134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79</Words>
  <Application>Microsoft Office PowerPoint</Application>
  <PresentationFormat>화면 슬라이드 쇼(4:3)</PresentationFormat>
  <Paragraphs>58</Paragraphs>
  <Slides>4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HY견고딕</vt:lpstr>
      <vt:lpstr>HY헤드라인M</vt:lpstr>
      <vt:lpstr>굴림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중신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.</dc:creator>
  <cp:lastModifiedBy>oksoon.yun@control-works.co.kr</cp:lastModifiedBy>
  <cp:revision>8</cp:revision>
  <dcterms:created xsi:type="dcterms:W3CDTF">2007-02-03T09:56:12Z</dcterms:created>
  <dcterms:modified xsi:type="dcterms:W3CDTF">2022-11-12T10:00:28Z</dcterms:modified>
</cp:coreProperties>
</file>